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88" r:id="rId2"/>
    <p:sldId id="284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5" r:id="rId14"/>
    <p:sldId id="28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2" autoAdjust="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231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618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820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60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13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03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711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193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3541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35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131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68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5F9E98A-4FF4-43D6-9C48-6DF0E7F2D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07A636-DC99-4588-80C4-9E069B97C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20699" y="960241"/>
            <a:ext cx="5137275" cy="4203872"/>
          </a:xfrm>
        </p:spPr>
        <p:txBody>
          <a:bodyPr anchor="ctr">
            <a:normAutofit/>
          </a:bodyPr>
          <a:lstStyle/>
          <a:p>
            <a:pPr algn="ctr"/>
            <a:r>
              <a:rPr lang="hr-HR" sz="4700"/>
              <a:t>TZK</a:t>
            </a:r>
            <a:br>
              <a:rPr lang="hr-HR" sz="4700"/>
            </a:br>
            <a:r>
              <a:rPr lang="hr-HR" sz="4700"/>
              <a:t>KRUŽNI TRENING</a:t>
            </a:r>
            <a:br>
              <a:rPr lang="hr-HR" sz="4700"/>
            </a:br>
            <a:endParaRPr lang="hr-HR" sz="470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339803" y="964028"/>
            <a:ext cx="2078155" cy="4196299"/>
          </a:xfrm>
        </p:spPr>
        <p:txBody>
          <a:bodyPr anchor="ctr">
            <a:normAutofit/>
          </a:bodyPr>
          <a:lstStyle/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dirty="0"/>
              <a:t>       </a:t>
            </a:r>
            <a:endParaRPr lang="hr-HR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F2BAA51-3181-4303-929A-FCD9C33F8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5763" y="1328764"/>
            <a:ext cx="0" cy="3466826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D4ED6A5F-3B06-48C5-850F-8045C4DF6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9A60B9D-8DAC-4DA9-88DE-9911621A2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0739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rgbClr val="FF0000"/>
                </a:solidFill>
              </a:rPr>
              <a:t>AKTIVNOST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Vježbe za razvoj motoričkih sposobnosti jakosti, eksplozivne i repetitivne snage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/>
              <a:t>Sve vježbe su jednostavne te vam nije potrebno puno prostora za obavljanje istih</a:t>
            </a:r>
          </a:p>
          <a:p>
            <a:endParaRPr lang="hr-HR" dirty="0"/>
          </a:p>
          <a:p>
            <a:r>
              <a:rPr lang="hr-HR" u="sng" dirty="0"/>
              <a:t>Slobodno pozovite i ukućane da vježbaju s vama 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30897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rgbClr val="FF0000"/>
                </a:solidFill>
              </a:rPr>
              <a:t>UVODNI DIO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191000"/>
          </a:xfrm>
        </p:spPr>
        <p:txBody>
          <a:bodyPr/>
          <a:lstStyle/>
          <a:p>
            <a:r>
              <a:rPr lang="hr-HR" dirty="0"/>
              <a:t>Hod na prstima  30 s</a:t>
            </a:r>
          </a:p>
          <a:p>
            <a:r>
              <a:rPr lang="hr-HR" dirty="0"/>
              <a:t>Hod na petama 30 s</a:t>
            </a:r>
          </a:p>
          <a:p>
            <a:r>
              <a:rPr lang="hr-HR" dirty="0"/>
              <a:t>Hod s visokim podizanjem koljena 30 s</a:t>
            </a:r>
          </a:p>
          <a:p>
            <a:r>
              <a:rPr lang="hr-HR" dirty="0"/>
              <a:t>Hod na vanjskom rubu stopala 30 s</a:t>
            </a:r>
          </a:p>
          <a:p>
            <a:r>
              <a:rPr lang="hr-HR" dirty="0"/>
              <a:t>Niski skip u mjestu 30 s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5354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rgbClr val="FF0000"/>
                </a:solidFill>
              </a:rPr>
              <a:t>PRIPREMNI DIO</a:t>
            </a:r>
            <a:r>
              <a:rPr lang="hr-HR" dirty="0"/>
              <a:t>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43400"/>
          </a:xfrm>
        </p:spPr>
        <p:txBody>
          <a:bodyPr/>
          <a:lstStyle/>
          <a:p>
            <a:endParaRPr lang="hr-HR" dirty="0"/>
          </a:p>
          <a:p>
            <a:r>
              <a:rPr lang="hr-HR" dirty="0"/>
              <a:t>Odraditi </a:t>
            </a:r>
            <a:r>
              <a:rPr lang="hr-HR" b="1" dirty="0">
                <a:solidFill>
                  <a:srgbClr val="FF0000"/>
                </a:solidFill>
              </a:rPr>
              <a:t>8 - 10</a:t>
            </a:r>
            <a:r>
              <a:rPr lang="hr-HR" dirty="0"/>
              <a:t> pripremnih vježbi koje ste naučili na satu tjelesne i zdravstvene kulture</a:t>
            </a:r>
          </a:p>
          <a:p>
            <a:r>
              <a:rPr lang="hr-HR" dirty="0"/>
              <a:t>Obratite pozornost da budu zastupljeni svi dijelovi tijela („od glave do pete”)</a:t>
            </a:r>
          </a:p>
        </p:txBody>
      </p:sp>
    </p:spTree>
    <p:extLst>
      <p:ext uri="{BB962C8B-B14F-4D97-AF65-F5344CB8AC3E}">
        <p14:creationId xmlns:p14="http://schemas.microsoft.com/office/powerpoint/2010/main" val="283551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>
                <a:solidFill>
                  <a:srgbClr val="FF0000"/>
                </a:solidFill>
              </a:rPr>
              <a:t>GLAVNI DIO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vi-VN" dirty="0"/>
              <a:t>Vježbe se izvode </a:t>
            </a:r>
            <a:r>
              <a:rPr lang="hr-HR" dirty="0">
                <a:solidFill>
                  <a:srgbClr val="FF0000"/>
                </a:solidFill>
              </a:rPr>
              <a:t>45</a:t>
            </a:r>
            <a:r>
              <a:rPr lang="vi-VN" dirty="0">
                <a:solidFill>
                  <a:srgbClr val="FF0000"/>
                </a:solidFill>
              </a:rPr>
              <a:t> sekundi </a:t>
            </a:r>
            <a:r>
              <a:rPr lang="vi-VN" dirty="0"/>
              <a:t>uz odmor od </a:t>
            </a:r>
            <a:r>
              <a:rPr lang="hr-HR" dirty="0">
                <a:solidFill>
                  <a:srgbClr val="FF0000"/>
                </a:solidFill>
              </a:rPr>
              <a:t>45</a:t>
            </a:r>
            <a:r>
              <a:rPr lang="vi-VN" dirty="0"/>
              <a:t> sekundi </a:t>
            </a:r>
            <a:r>
              <a:rPr lang="hr-HR" dirty="0"/>
              <a:t>tijekom kojeg se prelazi na sljedeću vježbu</a:t>
            </a:r>
            <a:r>
              <a:rPr lang="vi-VN" dirty="0"/>
              <a:t>. </a:t>
            </a:r>
            <a:r>
              <a:rPr lang="vi-VN" u="sng" dirty="0"/>
              <a:t> </a:t>
            </a:r>
            <a:endParaRPr lang="hr-HR" u="sng" dirty="0"/>
          </a:p>
          <a:p>
            <a:endParaRPr lang="hr-HR" dirty="0"/>
          </a:p>
          <a:p>
            <a:r>
              <a:rPr lang="hr-HR" dirty="0"/>
              <a:t>Nakon odrađenih svih vježbi radite pauzu od </a:t>
            </a:r>
            <a:r>
              <a:rPr lang="hr-HR" dirty="0">
                <a:solidFill>
                  <a:srgbClr val="FF0000"/>
                </a:solidFill>
              </a:rPr>
              <a:t>3-4 minute </a:t>
            </a:r>
            <a:r>
              <a:rPr lang="hr-HR" dirty="0"/>
              <a:t>te ponavljate sve vježbe </a:t>
            </a:r>
            <a:r>
              <a:rPr lang="hr-HR" dirty="0">
                <a:solidFill>
                  <a:srgbClr val="FF0000"/>
                </a:solidFill>
              </a:rPr>
              <a:t>još dva puta </a:t>
            </a:r>
            <a:r>
              <a:rPr lang="hr-HR" dirty="0"/>
              <a:t>(ukupno 3 kruga).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/>
              <a:t>Prije početka i nakon rada ili kruga vježbi možete si izmjeriti </a:t>
            </a:r>
            <a:r>
              <a:rPr lang="hr-HR" dirty="0">
                <a:solidFill>
                  <a:srgbClr val="FF0000"/>
                </a:solidFill>
              </a:rPr>
              <a:t>puls</a:t>
            </a:r>
            <a:r>
              <a:rPr lang="hr-HR" dirty="0"/>
              <a:t> u trajanju od 15 s (pomnožite s 4 i dobijete puls u minuti).  </a:t>
            </a:r>
            <a:endParaRPr lang="hr-HR" u="sng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42423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/>
              <a:t>1. </a:t>
            </a:r>
            <a:r>
              <a:rPr lang="hr-HR" b="1" dirty="0">
                <a:solidFill>
                  <a:srgbClr val="FF0000"/>
                </a:solidFill>
              </a:rPr>
              <a:t>VJEŽBA – jumping jack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                            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216" y="1752600"/>
            <a:ext cx="3375965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4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133600"/>
          </a:xfrm>
        </p:spPr>
        <p:txBody>
          <a:bodyPr>
            <a:normAutofit/>
          </a:bodyPr>
          <a:lstStyle/>
          <a:p>
            <a:pPr algn="ctr"/>
            <a:r>
              <a:rPr lang="hr-HR" dirty="0"/>
              <a:t>2. </a:t>
            </a:r>
            <a:r>
              <a:rPr lang="hr-HR" b="1" dirty="0">
                <a:solidFill>
                  <a:srgbClr val="FF0000"/>
                </a:solidFill>
              </a:rPr>
              <a:t>VJEŽBA – </a:t>
            </a:r>
            <a:r>
              <a:rPr lang="hr-HR" sz="3600" b="1" dirty="0">
                <a:solidFill>
                  <a:srgbClr val="FF0000"/>
                </a:solidFill>
              </a:rPr>
              <a:t>iz upora klečećeg </a:t>
            </a:r>
            <a:r>
              <a:rPr lang="hr-HR" sz="3600" dirty="0"/>
              <a:t>istovremeno podižete suprotnu ruku i nogu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363" y="2710720"/>
            <a:ext cx="3657600" cy="2060448"/>
          </a:xfrm>
        </p:spPr>
      </p:pic>
    </p:spTree>
    <p:extLst>
      <p:ext uri="{BB962C8B-B14F-4D97-AF65-F5344CB8AC3E}">
        <p14:creationId xmlns:p14="http://schemas.microsoft.com/office/powerpoint/2010/main" val="2809296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r-HR" sz="2400" dirty="0"/>
              <a:t>3. </a:t>
            </a:r>
            <a:r>
              <a:rPr lang="hr-HR" sz="2400" b="1" dirty="0">
                <a:solidFill>
                  <a:srgbClr val="FF0000"/>
                </a:solidFill>
              </a:rPr>
              <a:t>VJEŽBA – iz ležanja podizanja gornjeg dijela trupa („trbušnjaci”)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038" y="2056805"/>
            <a:ext cx="6572250" cy="3368278"/>
          </a:xfrm>
        </p:spPr>
      </p:pic>
    </p:spTree>
    <p:extLst>
      <p:ext uri="{BB962C8B-B14F-4D97-AF65-F5344CB8AC3E}">
        <p14:creationId xmlns:p14="http://schemas.microsoft.com/office/powerpoint/2010/main" val="2415687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/>
              <a:t>4.</a:t>
            </a:r>
            <a:r>
              <a:rPr lang="hr-HR" b="1" dirty="0">
                <a:solidFill>
                  <a:srgbClr val="FF0000"/>
                </a:solidFill>
              </a:rPr>
              <a:t>VJEŽBA – podizanje kukova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957" y="2016125"/>
            <a:ext cx="4594412" cy="3449638"/>
          </a:xfrm>
        </p:spPr>
      </p:pic>
    </p:spTree>
    <p:extLst>
      <p:ext uri="{BB962C8B-B14F-4D97-AF65-F5344CB8AC3E}">
        <p14:creationId xmlns:p14="http://schemas.microsoft.com/office/powerpoint/2010/main" val="3320920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dirty="0"/>
              <a:t>5. </a:t>
            </a:r>
            <a:r>
              <a:rPr lang="hr-HR" b="1" dirty="0">
                <a:solidFill>
                  <a:srgbClr val="FF0000"/>
                </a:solidFill>
              </a:rPr>
              <a:t>VJEŽBA – izdržaj u čučnju uz zid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382" y="2016125"/>
            <a:ext cx="5293562" cy="3449638"/>
          </a:xfrm>
        </p:spPr>
      </p:pic>
    </p:spTree>
    <p:extLst>
      <p:ext uri="{BB962C8B-B14F-4D97-AF65-F5344CB8AC3E}">
        <p14:creationId xmlns:p14="http://schemas.microsoft.com/office/powerpoint/2010/main" val="3720735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2400" dirty="0"/>
              <a:t>6.</a:t>
            </a:r>
            <a:r>
              <a:rPr lang="hr-HR" sz="2400" b="1" dirty="0">
                <a:solidFill>
                  <a:srgbClr val="FF0000"/>
                </a:solidFill>
              </a:rPr>
              <a:t>VJEŽBA  - </a:t>
            </a:r>
            <a:r>
              <a:rPr lang="hr-HR" sz="2400" b="1" dirty="0" err="1">
                <a:solidFill>
                  <a:srgbClr val="FF0000"/>
                </a:solidFill>
              </a:rPr>
              <a:t>plank</a:t>
            </a:r>
            <a:r>
              <a:rPr lang="hr-HR" sz="2400" b="1" dirty="0">
                <a:solidFill>
                  <a:srgbClr val="FF0000"/>
                </a:solidFill>
              </a:rPr>
              <a:t> </a:t>
            </a:r>
            <a:br>
              <a:rPr lang="hr-HR" sz="2400" b="1" dirty="0">
                <a:solidFill>
                  <a:srgbClr val="FF0000"/>
                </a:solidFill>
              </a:rPr>
            </a:br>
            <a:r>
              <a:rPr lang="hr-HR" sz="2400" b="1" dirty="0">
                <a:solidFill>
                  <a:srgbClr val="FF0000"/>
                </a:solidFill>
              </a:rPr>
              <a:t>(izdržaj u uporu na laktovima)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462" y="2016125"/>
            <a:ext cx="5703401" cy="3449638"/>
          </a:xfrm>
        </p:spPr>
      </p:pic>
    </p:spTree>
    <p:extLst>
      <p:ext uri="{BB962C8B-B14F-4D97-AF65-F5344CB8AC3E}">
        <p14:creationId xmlns:p14="http://schemas.microsoft.com/office/powerpoint/2010/main" val="3688481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676400"/>
          </a:xfrm>
        </p:spPr>
        <p:txBody>
          <a:bodyPr>
            <a:normAutofit fontScale="90000"/>
          </a:bodyPr>
          <a:lstStyle/>
          <a:p>
            <a:pPr algn="ctr"/>
            <a:r>
              <a:rPr lang="hr-HR" dirty="0"/>
              <a:t>7. </a:t>
            </a:r>
            <a:r>
              <a:rPr lang="hr-HR" b="1" dirty="0">
                <a:solidFill>
                  <a:srgbClr val="FF0000"/>
                </a:solidFill>
              </a:rPr>
              <a:t>VJEŽBA – naizmjenično spajati suprotni lakat i koljeno (ramena i noge stalno podignute od tla)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63" y="2697956"/>
            <a:ext cx="4876800" cy="2085975"/>
          </a:xfrm>
        </p:spPr>
      </p:pic>
    </p:spTree>
    <p:extLst>
      <p:ext uri="{BB962C8B-B14F-4D97-AF65-F5344CB8AC3E}">
        <p14:creationId xmlns:p14="http://schemas.microsoft.com/office/powerpoint/2010/main" val="1676488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dirty="0"/>
              <a:t>8. </a:t>
            </a:r>
            <a:r>
              <a:rPr lang="hr-HR" b="1" dirty="0">
                <a:solidFill>
                  <a:srgbClr val="FF0000"/>
                </a:solidFill>
              </a:rPr>
              <a:t>VJEŽBA – sklekovi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663" y="2116931"/>
            <a:ext cx="5715000" cy="3248025"/>
          </a:xfrm>
        </p:spPr>
      </p:pic>
    </p:spTree>
    <p:extLst>
      <p:ext uri="{BB962C8B-B14F-4D97-AF65-F5344CB8AC3E}">
        <p14:creationId xmlns:p14="http://schemas.microsoft.com/office/powerpoint/2010/main" val="4262855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b="1" dirty="0">
                <a:solidFill>
                  <a:srgbClr val="FF0000"/>
                </a:solidFill>
              </a:rPr>
              <a:t>ISTEZANJE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Nakon što ste završili </a:t>
            </a:r>
            <a:r>
              <a:rPr lang="hr-HR" b="1" u="sng" dirty="0">
                <a:solidFill>
                  <a:srgbClr val="FF0000"/>
                </a:solidFill>
              </a:rPr>
              <a:t>tri serije </a:t>
            </a:r>
            <a:r>
              <a:rPr lang="hr-HR" dirty="0"/>
              <a:t>odradite vježbe istezanja</a:t>
            </a:r>
          </a:p>
          <a:p>
            <a:endParaRPr lang="hr-HR" dirty="0"/>
          </a:p>
          <a:p>
            <a:r>
              <a:rPr lang="hr-HR" dirty="0"/>
              <a:t>Na sljedećem linku možete pogledati 15 vježbi istezanja ukoliko vam je potrebna pomoć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    http://zdravaisretna.hr/2016/03/26/15-super- djelotvornih-vjezbi-istezanja-za-cvrsce-tijelo/</a:t>
            </a:r>
          </a:p>
        </p:txBody>
      </p:sp>
    </p:spTree>
    <p:extLst>
      <p:ext uri="{BB962C8B-B14F-4D97-AF65-F5344CB8AC3E}">
        <p14:creationId xmlns:p14="http://schemas.microsoft.com/office/powerpoint/2010/main" val="2684383354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ja">
  <a:themeElements>
    <a:clrScheme name="Galerij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j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j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288</Words>
  <Application>Microsoft Office PowerPoint</Application>
  <PresentationFormat>Prikaz na zaslonu (4:3)</PresentationFormat>
  <Paragraphs>42</Paragraphs>
  <Slides>14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14</vt:i4>
      </vt:variant>
    </vt:vector>
  </HeadingPairs>
  <TitlesOfParts>
    <vt:vector size="17" baseType="lpstr">
      <vt:lpstr>Arial</vt:lpstr>
      <vt:lpstr>Gill Sans MT</vt:lpstr>
      <vt:lpstr>Galerija</vt:lpstr>
      <vt:lpstr>TZK KRUŽNI TRENING </vt:lpstr>
      <vt:lpstr>AKTIVNOST</vt:lpstr>
      <vt:lpstr>UVODNI DIO</vt:lpstr>
      <vt:lpstr>PRIPREMNI DIO </vt:lpstr>
      <vt:lpstr>GLAVNI DIO </vt:lpstr>
      <vt:lpstr>1. VJEŽBA – jumping jack</vt:lpstr>
      <vt:lpstr>2. VJEŽBA – iz upora klečećeg istovremeno podižete suprotnu ruku i nogu</vt:lpstr>
      <vt:lpstr>3. VJEŽBA – iz ležanja podizanja gornjeg dijela trupa („trbušnjaci”)</vt:lpstr>
      <vt:lpstr>4.VJEŽBA – podizanje kukova</vt:lpstr>
      <vt:lpstr>5. VJEŽBA – izdržaj u čučnju uz zid</vt:lpstr>
      <vt:lpstr>6.VJEŽBA  - plank  (izdržaj u uporu na laktovima)</vt:lpstr>
      <vt:lpstr>7. VJEŽBA – naizmjenično spajati suprotni lakat i koljeno (ramena i noge stalno podignute od tla)</vt:lpstr>
      <vt:lpstr>8. VJEŽBA – sklekovi </vt:lpstr>
      <vt:lpstr>ISTEZANJE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KRUŽNI TRENING</dc:title>
  <dc:creator>dario.jagodic@skole.hr</dc:creator>
  <cp:lastModifiedBy>Dario Jagodić</cp:lastModifiedBy>
  <cp:revision>3</cp:revision>
  <dcterms:created xsi:type="dcterms:W3CDTF">2020-04-27T04:25:48Z</dcterms:created>
  <dcterms:modified xsi:type="dcterms:W3CDTF">2026-10-28T16:37:12Z</dcterms:modified>
</cp:coreProperties>
</file>